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11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57893-A14F-414D-A979-A0A13AC7FB23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5FB11-B9FE-4BF3-9157-7327D986421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5FB11-B9FE-4BF3-9157-7327D986421F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C3C8F-7E08-3248-88BA-1F36CD3F1397}" type="datetimeFigureOut">
              <a:rPr lang="da-DK" smtClean="0"/>
              <a:pPr/>
              <a:t>16-05-2022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1815C-F3FD-6344-AF95-2901ED7BA83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7596" y="5209467"/>
            <a:ext cx="1849510" cy="1312082"/>
          </a:xfrm>
        </p:spPr>
        <p:txBody>
          <a:bodyPr>
            <a:normAutofit/>
          </a:bodyPr>
          <a:lstStyle/>
          <a:p>
            <a:pPr algn="l"/>
            <a:r>
              <a:rPr lang="da-DK" sz="1000" dirty="0" smtClean="0">
                <a:latin typeface="Arial"/>
                <a:cs typeface="Arial"/>
              </a:rPr>
              <a:t>Indkøring af nye børn</a:t>
            </a:r>
          </a:p>
          <a:p>
            <a:pPr algn="l"/>
            <a:r>
              <a:rPr lang="da-DK" sz="1000" dirty="0" smtClean="0">
                <a:latin typeface="Arial"/>
                <a:cs typeface="Arial"/>
              </a:rPr>
              <a:t>Natur, bevægelse og sprog </a:t>
            </a:r>
          </a:p>
          <a:p>
            <a:pPr algn="l"/>
            <a:r>
              <a:rPr lang="da-DK" sz="1000" dirty="0" smtClean="0">
                <a:latin typeface="Arial"/>
                <a:cs typeface="Arial"/>
              </a:rPr>
              <a:t>maleprojekt</a:t>
            </a:r>
            <a:endParaRPr lang="da-DK" sz="800" dirty="0">
              <a:latin typeface="Arial"/>
              <a:cs typeface="Arial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830806" y="3897385"/>
            <a:ext cx="1849510" cy="131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Musikskole </a:t>
            </a:r>
            <a:r>
              <a:rPr kumimoji="0" lang="da-DK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sept.-maj</a:t>
            </a:r>
            <a:endParaRPr kumimoji="0" lang="da-DK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Sang med Hans hver onsdag.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Børnegudstjeneste </a:t>
            </a:r>
            <a:r>
              <a:rPr kumimoji="0" lang="da-DK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sept.-maj</a:t>
            </a: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1 gang pr. måned.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Natur, bevægelse og sprog </a:t>
            </a:r>
            <a:endParaRPr kumimoji="0" lang="da-DK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30806" y="2590800"/>
            <a:ext cx="1849510" cy="131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Høstfest/efterår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Musikskole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Børnegudstjeneste</a:t>
            </a:r>
            <a:endParaRPr kumimoji="0" lang="da-DK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Forældremøde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Natur, bevægelse og Sprog</a:t>
            </a: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 </a:t>
            </a:r>
            <a:endParaRPr lang="da-DK" sz="8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Indendørs naturprojekt </a:t>
            </a:r>
            <a:endParaRPr kumimoji="0" lang="da-DK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755561" y="857755"/>
            <a:ext cx="1849510" cy="1446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Lanternefest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noProof="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Musikskole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Børnegudstjeneste</a:t>
            </a:r>
            <a:endParaRPr kumimoji="0" lang="da-DK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Samtaler mellemgruppe børn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Juletræs tur</a:t>
            </a:r>
            <a:endParaRPr kumimoji="0" lang="da-DK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Natur, bevægelse og sprog </a:t>
            </a:r>
            <a:r>
              <a:rPr lang="da-DK" sz="8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(</a:t>
            </a:r>
            <a:endParaRPr kumimoji="0" lang="da-DK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255890" y="201715"/>
            <a:ext cx="1849510" cy="131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Julesamling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err="1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Nissethorkild</a:t>
            </a:r>
            <a:endParaRPr lang="da-DK" sz="10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Juleteater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Musikskole</a:t>
            </a:r>
            <a:endParaRPr lang="da-DK" sz="10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Børnegudstjeneste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da-DK" sz="10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da-DK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5126110" y="335743"/>
            <a:ext cx="1849510" cy="131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Skoleparat </a:t>
            </a:r>
            <a:endParaRPr lang="da-DK" sz="8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Musikskole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Børnegudstjeneste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Natur, bevægelse og sprog </a:t>
            </a:r>
            <a:r>
              <a:rPr kumimoji="0" lang="da-DK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(p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400800" y="748566"/>
            <a:ext cx="1849510" cy="131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Fastelavn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Samtaler skolesøgende børn Skoleparat </a:t>
            </a:r>
            <a:endParaRPr lang="da-DK" sz="8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Natur, bevægelse og sprog </a:t>
            </a:r>
            <a:endParaRPr lang="da-DK" sz="8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Musikskole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Børnegudstjeneste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da-DK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146575" y="1934759"/>
            <a:ext cx="1849510" cy="13120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da-DK" sz="10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Musikskole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Børnegudstjeneste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Indendørs</a:t>
            </a:r>
            <a:r>
              <a:rPr kumimoji="0" lang="da-DK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naturprojekt </a:t>
            </a:r>
            <a:endParaRPr kumimoji="0" lang="da-DK" sz="8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baseline="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Natur, bevægelse</a:t>
            </a: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 og sprog </a:t>
            </a:r>
            <a:endParaRPr lang="da-DK" sz="8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Personligudvikling  </a:t>
            </a:r>
            <a:endParaRPr lang="da-DK" sz="8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Skoleparat</a:t>
            </a:r>
            <a:r>
              <a:rPr kumimoji="0" lang="da-DK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da-DK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7146575" y="3505200"/>
            <a:ext cx="1849510" cy="131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Personlig udvikling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barnets bog </a:t>
            </a:r>
            <a:r>
              <a:rPr lang="da-DK" sz="8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Natur, bevægelse</a:t>
            </a:r>
            <a:r>
              <a:rPr kumimoji="0" lang="da-DK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og sprog </a:t>
            </a:r>
            <a:endParaRPr kumimoji="0" lang="da-DK" sz="8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baseline="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Skoleparat</a:t>
            </a:r>
            <a:r>
              <a:rPr lang="da-DK" sz="800" baseline="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Musikskole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baseline="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børnegudstjeneste</a:t>
            </a:r>
            <a:endParaRPr kumimoji="0" lang="da-DK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6675603" y="4817282"/>
            <a:ext cx="1849510" cy="13120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Plantedag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Musikskole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børnegudstjeneste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err="1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Sommertur</a:t>
            </a: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 med bus</a:t>
            </a:r>
            <a:endParaRPr kumimoji="0" lang="da-DK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Skoleparat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Natur, bevægelse og sprog </a:t>
            </a:r>
            <a:endParaRPr lang="da-DK" sz="8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Krop, bevægelse og dans </a:t>
            </a:r>
            <a:endParaRPr kumimoji="0" lang="da-DK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5476045" y="5414682"/>
            <a:ext cx="1849510" cy="161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Sommerfest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Afsked for skolebørn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Gallafest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Skoleparat </a:t>
            </a:r>
            <a:endParaRPr lang="da-DK" sz="800" dirty="0" smtClean="0">
              <a:solidFill>
                <a:schemeClr val="tx1">
                  <a:tint val="75000"/>
                </a:schemeClr>
              </a:solidFill>
              <a:latin typeface="Arial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Natur, bevægelse</a:t>
            </a:r>
            <a:r>
              <a:rPr kumimoji="0" lang="da-DK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og sprog </a:t>
            </a:r>
            <a:endParaRPr kumimoji="0" lang="da-DK" sz="8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da-DK" sz="1000" baseline="0" dirty="0" err="1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Krop,bevægelse</a:t>
            </a:r>
            <a:r>
              <a:rPr lang="da-DK" sz="1000" dirty="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rPr>
              <a:t> og dans </a:t>
            </a:r>
            <a:endParaRPr kumimoji="0" lang="da-DK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276600" y="5715000"/>
            <a:ext cx="1849510" cy="131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Indkøring af nye børn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da-DK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" name="Tekstboks 15"/>
          <p:cNvSpPr txBox="1"/>
          <p:nvPr/>
        </p:nvSpPr>
        <p:spPr>
          <a:xfrm>
            <a:off x="4171369" y="2610220"/>
            <a:ext cx="95474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1200" dirty="0" smtClean="0"/>
          </a:p>
          <a:p>
            <a:r>
              <a:rPr lang="da-DK" sz="1200" dirty="0" err="1" smtClean="0"/>
              <a:t>Årshjul</a:t>
            </a:r>
            <a:r>
              <a:rPr lang="da-DK" sz="1200" dirty="0" smtClean="0"/>
              <a:t> for</a:t>
            </a:r>
          </a:p>
          <a:p>
            <a:r>
              <a:rPr lang="da-DK" sz="1200" dirty="0" smtClean="0"/>
              <a:t>Aktiviteter &amp;</a:t>
            </a:r>
          </a:p>
          <a:p>
            <a:r>
              <a:rPr lang="da-DK" sz="1200" dirty="0" smtClean="0"/>
              <a:t>Traditioner</a:t>
            </a:r>
          </a:p>
          <a:p>
            <a:endParaRPr lang="da-DK" dirty="0"/>
          </a:p>
        </p:txBody>
      </p:sp>
      <p:pic>
        <p:nvPicPr>
          <p:cNvPr id="17" name="Billede 16" descr="http://rodkinda.norlandiaforskolor.se/Bilde/RenderResizedImage/0db91153-5245-4dfb-ac0c-738823111ed4?size=f600x400"/>
          <p:cNvPicPr/>
          <p:nvPr/>
        </p:nvPicPr>
        <p:blipFill>
          <a:blip r:embed="rId3" cstate="print"/>
          <a:srcRect l="28293" r="22927" b="15345"/>
          <a:stretch>
            <a:fillRect/>
          </a:stretch>
        </p:blipFill>
        <p:spPr bwMode="auto">
          <a:xfrm>
            <a:off x="2832847" y="1647117"/>
            <a:ext cx="3228975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Lige forbindelse 20"/>
          <p:cNvCxnSpPr/>
          <p:nvPr/>
        </p:nvCxnSpPr>
        <p:spPr>
          <a:xfrm>
            <a:off x="3877106" y="1129553"/>
            <a:ext cx="294263" cy="51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forbindelse 22"/>
          <p:cNvCxnSpPr/>
          <p:nvPr/>
        </p:nvCxnSpPr>
        <p:spPr>
          <a:xfrm flipH="1">
            <a:off x="5126110" y="1129553"/>
            <a:ext cx="234784" cy="51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forbindelse 24"/>
          <p:cNvCxnSpPr/>
          <p:nvPr/>
        </p:nvCxnSpPr>
        <p:spPr>
          <a:xfrm flipH="1">
            <a:off x="5943600" y="1783976"/>
            <a:ext cx="457200" cy="385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Lige forbindelse 26"/>
          <p:cNvCxnSpPr/>
          <p:nvPr/>
        </p:nvCxnSpPr>
        <p:spPr>
          <a:xfrm flipH="1">
            <a:off x="6400800" y="2788024"/>
            <a:ext cx="574820" cy="233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forbindelse 28"/>
          <p:cNvCxnSpPr/>
          <p:nvPr/>
        </p:nvCxnSpPr>
        <p:spPr>
          <a:xfrm flipH="1">
            <a:off x="6400800" y="3902882"/>
            <a:ext cx="745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Lige forbindelse 30"/>
          <p:cNvCxnSpPr/>
          <p:nvPr/>
        </p:nvCxnSpPr>
        <p:spPr>
          <a:xfrm flipH="1" flipV="1">
            <a:off x="5943600" y="4563035"/>
            <a:ext cx="732003" cy="439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/>
          <p:cNvCxnSpPr/>
          <p:nvPr/>
        </p:nvCxnSpPr>
        <p:spPr>
          <a:xfrm>
            <a:off x="5126110" y="5002306"/>
            <a:ext cx="458902" cy="412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 flipH="1">
            <a:off x="4016188" y="5210175"/>
            <a:ext cx="155181" cy="504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Lige forbindelse 41"/>
          <p:cNvCxnSpPr/>
          <p:nvPr/>
        </p:nvCxnSpPr>
        <p:spPr>
          <a:xfrm flipH="1">
            <a:off x="3255890" y="4817282"/>
            <a:ext cx="231381" cy="392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Lige forbindelse 43"/>
          <p:cNvCxnSpPr/>
          <p:nvPr/>
        </p:nvCxnSpPr>
        <p:spPr>
          <a:xfrm flipH="1">
            <a:off x="2456329" y="3902882"/>
            <a:ext cx="501183" cy="220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forbindelse 45"/>
          <p:cNvCxnSpPr/>
          <p:nvPr/>
        </p:nvCxnSpPr>
        <p:spPr>
          <a:xfrm>
            <a:off x="2339788" y="2895600"/>
            <a:ext cx="617724" cy="125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/>
          <p:cNvCxnSpPr/>
          <p:nvPr/>
        </p:nvCxnSpPr>
        <p:spPr>
          <a:xfrm>
            <a:off x="2957512" y="1783976"/>
            <a:ext cx="319088" cy="276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152</Words>
  <Application>Microsoft Office PowerPoint</Application>
  <PresentationFormat>Skærmshow 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 Christiansen</dc:creator>
  <cp:lastModifiedBy>Windows User</cp:lastModifiedBy>
  <cp:revision>21</cp:revision>
  <dcterms:created xsi:type="dcterms:W3CDTF">2012-04-30T10:48:31Z</dcterms:created>
  <dcterms:modified xsi:type="dcterms:W3CDTF">2022-05-16T11:19:21Z</dcterms:modified>
</cp:coreProperties>
</file>